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58" r:id="rId6"/>
  </p:sldMasterIdLst>
  <p:notesMasterIdLst>
    <p:notesMasterId r:id="rId11"/>
  </p:notesMasterIdLst>
  <p:sldIdLst>
    <p:sldId id="256" r:id="rId7"/>
    <p:sldId id="260" r:id="rId8"/>
    <p:sldId id="257" r:id="rId9"/>
    <p:sldId id="259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2F1"/>
    <a:srgbClr val="511F73"/>
    <a:srgbClr val="8347AC"/>
    <a:srgbClr val="8AD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/>
    <p:restoredTop sz="96327"/>
  </p:normalViewPr>
  <p:slideViewPr>
    <p:cSldViewPr snapToGrid="0">
      <p:cViewPr varScale="1">
        <p:scale>
          <a:sx n="75" d="100"/>
          <a:sy n="75" d="100"/>
        </p:scale>
        <p:origin x="474" y="2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ta Teien" userId="18912c4e-ecdf-4077-a736-0c9ff820d759" providerId="ADAL" clId="{7A0C6654-2905-45DA-A956-2B30B60F1BF2}"/>
    <pc:docChg chg="addSld delSld">
      <pc:chgData name="Carita Teien" userId="18912c4e-ecdf-4077-a736-0c9ff820d759" providerId="ADAL" clId="{7A0C6654-2905-45DA-A956-2B30B60F1BF2}" dt="2023-04-26T06:49:43.291" v="3" actId="47"/>
      <pc:docMkLst>
        <pc:docMk/>
      </pc:docMkLst>
      <pc:sldChg chg="del">
        <pc:chgData name="Carita Teien" userId="18912c4e-ecdf-4077-a736-0c9ff820d759" providerId="ADAL" clId="{7A0C6654-2905-45DA-A956-2B30B60F1BF2}" dt="2023-04-26T06:49:37.856" v="2" actId="47"/>
        <pc:sldMkLst>
          <pc:docMk/>
          <pc:sldMk cId="1150660439" sldId="258"/>
        </pc:sldMkLst>
      </pc:sldChg>
      <pc:sldChg chg="new">
        <pc:chgData name="Carita Teien" userId="18912c4e-ecdf-4077-a736-0c9ff820d759" providerId="ADAL" clId="{7A0C6654-2905-45DA-A956-2B30B60F1BF2}" dt="2023-04-26T06:49:26.793" v="0" actId="680"/>
        <pc:sldMkLst>
          <pc:docMk/>
          <pc:sldMk cId="4072354483" sldId="260"/>
        </pc:sldMkLst>
      </pc:sldChg>
      <pc:sldChg chg="new del">
        <pc:chgData name="Carita Teien" userId="18912c4e-ecdf-4077-a736-0c9ff820d759" providerId="ADAL" clId="{7A0C6654-2905-45DA-A956-2B30B60F1BF2}" dt="2023-04-26T06:49:43.291" v="3" actId="47"/>
        <pc:sldMkLst>
          <pc:docMk/>
          <pc:sldMk cId="524830303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41DE-1AFE-104C-8F59-C074861D5692}" type="datetimeFigureOut">
              <a:rPr lang="nb-NO" smtClean="0"/>
              <a:t>26.04.2023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BD527-C5BF-1448-A1DF-46331E493B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88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EDE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9D1CC2-330E-FE43-1432-0741790EE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57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11F73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D20621A-C288-C613-4B7F-DE3432A8A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54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11F7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652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EE5595-1E75-8415-1D48-6A2377672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0B2246-E7B0-956B-DCC3-0E9AF01EE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17208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66C637-4E57-8081-3ACA-3B3914B4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1B4200-8A2D-54A1-9490-0026026B4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392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A910EB-0FFA-0652-B260-41531997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883E76-83AE-A3CC-2763-94DCC3AFC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072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6508FD3-85AB-87C2-7362-979671D41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072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3755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B7C3E-FDB2-D94A-6B26-8B0015DB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33594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55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9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FC7CB88-8E3F-6435-C04C-C743E4AA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D379A8-ACEA-CFAF-E21F-96418863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7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33E713-641C-D2A2-1844-B27417F9C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129250"/>
            <a:ext cx="5257800" cy="4571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dirty="0"/>
              <a:t>Tittel for presentasjonen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860959C-7954-1A8A-B156-0FEEDB414B8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86193" y="6130703"/>
            <a:ext cx="1568423" cy="45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E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6B156080-1430-27F5-5D2B-3B363C4588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83118" y="2771629"/>
            <a:ext cx="6147461" cy="178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11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940572A-0B7D-B182-FCB7-D32D0A413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83118" y="2771629"/>
            <a:ext cx="6147461" cy="178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3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95EC2D95-7F50-74A2-EE9F-8A0FDA697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E98B01E2-5D80-B799-70D3-EAF84E3EAF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03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4D771F-AC61-AC2B-1298-675F4EE9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F18CB5-49C3-4AA1-B3E0-C48C91AB3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35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7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52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5E1FC3E1-7BCB-764B-81AC-05B5D9D88029}" vid="{BC0C615B-704F-A54B-A8E4-E5CAE7C626CA}"/>
    </a:ext>
  </a:ext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5E1FC3E1-7BCB-764B-81AC-05B5D9D88029}" vid="{B61437EE-C438-AF43-9E4D-90F8DD2031D8}"/>
    </a:ext>
  </a:extLst>
</a:theme>
</file>

<file path=ppt/theme/theme3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5E1FC3E1-7BCB-764B-81AC-05B5D9D88029}" vid="{9C44B468-E5A5-8C49-80EC-1C071BDFD7DD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A13832B4575C43A7177CE97B7CFC8F" ma:contentTypeVersion="11" ma:contentTypeDescription="Opprett et nytt dokument." ma:contentTypeScope="" ma:versionID="f602412a9b7653349606cb85bcc37eb2">
  <xsd:schema xmlns:xsd="http://www.w3.org/2001/XMLSchema" xmlns:xs="http://www.w3.org/2001/XMLSchema" xmlns:p="http://schemas.microsoft.com/office/2006/metadata/properties" xmlns:ns2="bbd21410-e6d4-48ca-988c-b114ddfef23c" xmlns:ns3="f2654a85-f464-4b6c-9289-8024a4676846" targetNamespace="http://schemas.microsoft.com/office/2006/metadata/properties" ma:root="true" ma:fieldsID="9406b3194a7bb3067293924a2a1d070c" ns2:_="" ns3:_="">
    <xsd:import namespace="bbd21410-e6d4-48ca-988c-b114ddfef23c"/>
    <xsd:import namespace="f2654a85-f464-4b6c-9289-8024a46768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21410-e6d4-48ca-988c-b114ddfef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emerkelapper" ma:readOnly="false" ma:fieldId="{5cf76f15-5ced-4ddc-b409-7134ff3c332f}" ma:taxonomyMulti="true" ma:sspId="1adf60fc-9f1f-481b-9d7b-84fb6a5af3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54a85-f464-4b6c-9289-8024a467684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657e340-690b-4e7c-863c-36a369ac59ab}" ma:internalName="TaxCatchAll" ma:showField="CatchAllData" ma:web="f2654a85-f464-4b6c-9289-8024a46768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d21410-e6d4-48ca-988c-b114ddfef23c">
      <Terms xmlns="http://schemas.microsoft.com/office/infopath/2007/PartnerControls"/>
    </lcf76f155ced4ddcb4097134ff3c332f>
    <TaxCatchAll xmlns="f2654a85-f464-4b6c-9289-8024a4676846" xsi:nil="true"/>
  </documentManagement>
</p:properties>
</file>

<file path=customXml/itemProps1.xml><?xml version="1.0" encoding="utf-8"?>
<ds:datastoreItem xmlns:ds="http://schemas.openxmlformats.org/officeDocument/2006/customXml" ds:itemID="{1820C90E-A01D-4D9F-86E9-59E8940DF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d21410-e6d4-48ca-988c-b114ddfef23c"/>
    <ds:schemaRef ds:uri="f2654a85-f464-4b6c-9289-8024a46768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DEE77A-1363-48F3-9971-AF1AF41EA9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1AE264-E631-40B1-BF9D-71D61D25C74B}">
  <ds:schemaRefs>
    <ds:schemaRef ds:uri="http://schemas.microsoft.com/office/2006/metadata/properties"/>
    <ds:schemaRef ds:uri="http://schemas.microsoft.com/office/infopath/2007/PartnerControls"/>
    <ds:schemaRef ds:uri="bbd21410-e6d4-48ca-988c-b114ddfef23c"/>
    <ds:schemaRef ds:uri="f2654a85-f464-4b6c-9289-8024a467684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Open Sans</vt:lpstr>
      <vt:lpstr>Office-tema</vt:lpstr>
      <vt:lpstr>Egendefinert utforming</vt:lpstr>
      <vt:lpstr>1_Egendefinert utforming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Ida Tørstad</dc:creator>
  <cp:lastModifiedBy>Carita Teien</cp:lastModifiedBy>
  <cp:revision>1</cp:revision>
  <dcterms:created xsi:type="dcterms:W3CDTF">2023-03-17T09:52:46Z</dcterms:created>
  <dcterms:modified xsi:type="dcterms:W3CDTF">2023-04-26T06:49:46Z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0x0101009CA13832B4575C43A7177CE97B7CFC8F</vt:lpwstr>
  </property>
  <property fmtid="{D5CDD505-2E9C-101B-9397-08002B2CF9AE}" pid="3" name="MediaServiceImageTags">
    <vt:lpwstr/>
  </property>
</Properties>
</file>