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56" r:id="rId5"/>
    <p:sldMasterId id="2147483658" r:id="rId6"/>
  </p:sldMasterIdLst>
  <p:notesMasterIdLst>
    <p:notesMasterId r:id="rId11"/>
  </p:notesMasterIdLst>
  <p:sldIdLst>
    <p:sldId id="256" r:id="rId7"/>
    <p:sldId id="260" r:id="rId8"/>
    <p:sldId id="257" r:id="rId9"/>
    <p:sldId id="259" r:id="rId10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2F1"/>
    <a:srgbClr val="511F73"/>
    <a:srgbClr val="8347AC"/>
    <a:srgbClr val="8ADC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29"/>
    <p:restoredTop sz="96327"/>
  </p:normalViewPr>
  <p:slideViewPr>
    <p:cSldViewPr snapToGrid="0">
      <p:cViewPr varScale="1">
        <p:scale>
          <a:sx n="75" d="100"/>
          <a:sy n="75" d="100"/>
        </p:scale>
        <p:origin x="474" y="2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ta Teien" userId="18912c4e-ecdf-4077-a736-0c9ff820d759" providerId="ADAL" clId="{7A0C6654-2905-45DA-A956-2B30B60F1BF2}"/>
    <pc:docChg chg="addSld delSld">
      <pc:chgData name="Carita Teien" userId="18912c4e-ecdf-4077-a736-0c9ff820d759" providerId="ADAL" clId="{7A0C6654-2905-45DA-A956-2B30B60F1BF2}" dt="2023-04-26T06:49:43.291" v="3" actId="47"/>
      <pc:docMkLst>
        <pc:docMk/>
      </pc:docMkLst>
      <pc:sldChg chg="del">
        <pc:chgData name="Carita Teien" userId="18912c4e-ecdf-4077-a736-0c9ff820d759" providerId="ADAL" clId="{7A0C6654-2905-45DA-A956-2B30B60F1BF2}" dt="2023-04-26T06:49:37.856" v="2" actId="47"/>
        <pc:sldMkLst>
          <pc:docMk/>
          <pc:sldMk cId="1150660439" sldId="258"/>
        </pc:sldMkLst>
      </pc:sldChg>
      <pc:sldChg chg="new">
        <pc:chgData name="Carita Teien" userId="18912c4e-ecdf-4077-a736-0c9ff820d759" providerId="ADAL" clId="{7A0C6654-2905-45DA-A956-2B30B60F1BF2}" dt="2023-04-26T06:49:26.793" v="0" actId="680"/>
        <pc:sldMkLst>
          <pc:docMk/>
          <pc:sldMk cId="4072354483" sldId="260"/>
        </pc:sldMkLst>
      </pc:sldChg>
      <pc:sldChg chg="new del">
        <pc:chgData name="Carita Teien" userId="18912c4e-ecdf-4077-a736-0c9ff820d759" providerId="ADAL" clId="{7A0C6654-2905-45DA-A956-2B30B60F1BF2}" dt="2023-04-26T06:49:43.291" v="3" actId="47"/>
        <pc:sldMkLst>
          <pc:docMk/>
          <pc:sldMk cId="524830303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841DE-1AFE-104C-8F59-C074861D5692}" type="datetimeFigureOut">
              <a:rPr lang="nb-NO" smtClean="0"/>
              <a:t>26.04.2023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ABD527-C5BF-1448-A1DF-46331E493B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8888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Pr>
        <a:solidFill>
          <a:srgbClr val="EDE2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79D1CC2-330E-FE43-1432-0741790EE3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557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511F73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D20621A-C288-C613-4B7F-DE3432A8A0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354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511F7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36523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3EE5595-1E75-8415-1D48-6A2377672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E0B2246-E7B0-956B-DCC3-0E9AF01EE3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172086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166C637-4E57-8081-3ACA-3B3914B40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01B4200-8A2D-54A1-9490-0026026B4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139236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8A910EB-0FFA-0652-B260-41531997F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883E76-83AE-A3CC-2763-94DCC3AFCB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70729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6508FD3-85AB-87C2-7362-979671D41F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70729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237557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CB7C3E-FDB2-D94A-6B26-8B0015DBF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1335942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7375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2552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9298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0FC7CB88-8E3F-6435-C04C-C743E4AA5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BD379A8-ACEA-CFAF-E21F-96418863C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707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A33E713-641C-D2A2-1844-B27417F9CB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096000" y="6129250"/>
            <a:ext cx="5257800" cy="4571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 dirty="0"/>
              <a:t>Tittel for presentasjonen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9860959C-7954-1A8A-B156-0FEEDB414B80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86193" y="6130703"/>
            <a:ext cx="1568423" cy="455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89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DE2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>
            <a:extLst>
              <a:ext uri="{FF2B5EF4-FFF2-40B4-BE49-F238E27FC236}">
                <a16:creationId xmlns:a16="http://schemas.microsoft.com/office/drawing/2014/main" id="{6B156080-1430-27F5-5D2B-3B363C4588D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83118" y="2771629"/>
            <a:ext cx="6147461" cy="178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77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511F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1940572A-0B7D-B182-FCB7-D32D0A4135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83118" y="2771629"/>
            <a:ext cx="6147461" cy="178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930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>
            <a:extLst>
              <a:ext uri="{FF2B5EF4-FFF2-40B4-BE49-F238E27FC236}">
                <a16:creationId xmlns:a16="http://schemas.microsoft.com/office/drawing/2014/main" id="{95EC2D95-7F50-74A2-EE9F-8A0FDA6979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Undertittel 7">
            <a:extLst>
              <a:ext uri="{FF2B5EF4-FFF2-40B4-BE49-F238E27FC236}">
                <a16:creationId xmlns:a16="http://schemas.microsoft.com/office/drawing/2014/main" id="{E98B01E2-5D80-B799-70D3-EAF84E3EAF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7034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4D771F-AC61-AC2B-1298-675F4EE9E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CF18CB5-49C3-4AA1-B3E0-C48C91AB3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2354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3075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4529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3" id="{5E1FC3E1-7BCB-764B-81AC-05B5D9D88029}" vid="{BC0C615B-704F-A54B-A8E4-E5CAE7C626CA}"/>
    </a:ext>
  </a:extLst>
</a:theme>
</file>

<file path=ppt/theme/theme2.xml><?xml version="1.0" encoding="utf-8"?>
<a:theme xmlns:a="http://schemas.openxmlformats.org/drawingml/2006/main" name="Egendefinert utform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3" id="{5E1FC3E1-7BCB-764B-81AC-05B5D9D88029}" vid="{B61437EE-C438-AF43-9E4D-90F8DD2031D8}"/>
    </a:ext>
  </a:extLst>
</a:theme>
</file>

<file path=ppt/theme/theme3.xml><?xml version="1.0" encoding="utf-8"?>
<a:theme xmlns:a="http://schemas.openxmlformats.org/drawingml/2006/main" name="1_Egendefinert utform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3" id="{5E1FC3E1-7BCB-764B-81AC-05B5D9D88029}" vid="{9C44B468-E5A5-8C49-80EC-1C071BDFD7DD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CA13832B4575C43A7177CE97B7CFC8F" ma:contentTypeVersion="11" ma:contentTypeDescription="Opprett et nytt dokument." ma:contentTypeScope="" ma:versionID="f602412a9b7653349606cb85bcc37eb2">
  <xsd:schema xmlns:xsd="http://www.w3.org/2001/XMLSchema" xmlns:xs="http://www.w3.org/2001/XMLSchema" xmlns:p="http://schemas.microsoft.com/office/2006/metadata/properties" xmlns:ns2="bbd21410-e6d4-48ca-988c-b114ddfef23c" xmlns:ns3="f2654a85-f464-4b6c-9289-8024a4676846" targetNamespace="http://schemas.microsoft.com/office/2006/metadata/properties" ma:root="true" ma:fieldsID="9406b3194a7bb3067293924a2a1d070c" ns2:_="" ns3:_="">
    <xsd:import namespace="bbd21410-e6d4-48ca-988c-b114ddfef23c"/>
    <xsd:import namespace="f2654a85-f464-4b6c-9289-8024a46768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d21410-e6d4-48ca-988c-b114ddfef2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ildemerkelapper" ma:readOnly="false" ma:fieldId="{5cf76f15-5ced-4ddc-b409-7134ff3c332f}" ma:taxonomyMulti="true" ma:sspId="1adf60fc-9f1f-481b-9d7b-84fb6a5af3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654a85-f464-4b6c-9289-8024a467684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657e340-690b-4e7c-863c-36a369ac59ab}" ma:internalName="TaxCatchAll" ma:showField="CatchAllData" ma:web="f2654a85-f464-4b6c-9289-8024a46768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bd21410-e6d4-48ca-988c-b114ddfef23c">
      <Terms xmlns="http://schemas.microsoft.com/office/infopath/2007/PartnerControls"/>
    </lcf76f155ced4ddcb4097134ff3c332f>
    <TaxCatchAll xmlns="f2654a85-f464-4b6c-9289-8024a4676846" xsi:nil="true"/>
  </documentManagement>
</p:properties>
</file>

<file path=customXml/itemProps1.xml><?xml version="1.0" encoding="utf-8"?>
<ds:datastoreItem xmlns:ds="http://schemas.openxmlformats.org/officeDocument/2006/customXml" ds:itemID="{1820C90E-A01D-4D9F-86E9-59E8940DFF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d21410-e6d4-48ca-988c-b114ddfef23c"/>
    <ds:schemaRef ds:uri="f2654a85-f464-4b6c-9289-8024a46768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DEE77A-1363-48F3-9971-AF1AF41EA9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E1AE264-E631-40B1-BF9D-71D61D25C74B}">
  <ds:schemaRefs>
    <ds:schemaRef ds:uri="http://schemas.microsoft.com/office/2006/metadata/properties"/>
    <ds:schemaRef ds:uri="http://schemas.microsoft.com/office/infopath/2007/PartnerControls"/>
    <ds:schemaRef ds:uri="bbd21410-e6d4-48ca-988c-b114ddfef23c"/>
    <ds:schemaRef ds:uri="f2654a85-f464-4b6c-9289-8024a467684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3</vt:i4>
      </vt:variant>
      <vt:variant>
        <vt:lpstr>Lysbildetitler</vt:lpstr>
      </vt:variant>
      <vt:variant>
        <vt:i4>4</vt:i4>
      </vt:variant>
    </vt:vector>
  </HeadingPairs>
  <TitlesOfParts>
    <vt:vector size="10" baseType="lpstr">
      <vt:lpstr>Arial</vt:lpstr>
      <vt:lpstr>Calibri</vt:lpstr>
      <vt:lpstr>Open Sans</vt:lpstr>
      <vt:lpstr>Office-tema</vt:lpstr>
      <vt:lpstr>Egendefinert utforming</vt:lpstr>
      <vt:lpstr>1_Egendefinert utforming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Ida Tørstad</dc:creator>
  <cp:lastModifiedBy>Carita Teien</cp:lastModifiedBy>
  <cp:revision>1</cp:revision>
  <dcterms:created xsi:type="dcterms:W3CDTF">2023-03-17T09:52:46Z</dcterms:created>
  <dcterms:modified xsi:type="dcterms:W3CDTF">2023-04-26T06:49:46Z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0x0101009CA13832B4575C43A7177CE97B7CFC8F</vt:lpwstr>
  </property>
  <property fmtid="{D5CDD505-2E9C-101B-9397-08002B2CF9AE}" pid="3" name="MediaServiceImageTags">
    <vt:lpwstr/>
  </property>
</Properties>
</file>